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4" r:id="rId8"/>
    <p:sldId id="261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resa Gallagher" initials="TG" lastIdx="0" clrIdx="0">
    <p:extLst>
      <p:ext uri="{19B8F6BF-5375-455C-9EA6-DF929625EA0E}">
        <p15:presenceInfo xmlns:p15="http://schemas.microsoft.com/office/powerpoint/2012/main" userId="07da4f5674b68bd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0350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4780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5151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12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1370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6142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62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728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6936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6440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62369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5BD7F-4955-4CA8-BE71-F618CF24F0F4}" type="datetimeFigureOut">
              <a:rPr lang="en-NZ" smtClean="0"/>
              <a:t>19/09/2015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D9B41-D466-4198-9C0C-BA14DAFDCA0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7684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Learning about sustainability</a:t>
            </a:r>
            <a:br>
              <a:rPr lang="en-NZ" dirty="0" smtClean="0"/>
            </a:br>
            <a:r>
              <a:rPr lang="en-NZ" dirty="0" smtClean="0"/>
              <a:t>at Wakaaranga primary school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NZ" dirty="0" smtClean="0"/>
              <a:t>Your presenter will be Liam Gallagher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894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does “learning about Sustainability” mean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NZ" dirty="0" smtClean="0"/>
              <a:t>It is like learning in class but you can learn about it anywhere, anytime</a:t>
            </a:r>
          </a:p>
          <a:p>
            <a:r>
              <a:rPr lang="en-NZ" dirty="0" smtClean="0"/>
              <a:t>It is learning to live in harmony with our environment</a:t>
            </a:r>
          </a:p>
          <a:p>
            <a:r>
              <a:rPr lang="en-NZ" dirty="0" smtClean="0"/>
              <a:t>All plants and animals are required to keep things in balance for the food chain</a:t>
            </a:r>
          </a:p>
          <a:p>
            <a:r>
              <a:rPr lang="en-NZ" dirty="0" smtClean="0"/>
              <a:t>Nature has a way of balancing itself over time, but humans are changing the balance so quickly that nature is not keeping up</a:t>
            </a:r>
          </a:p>
          <a:p>
            <a:r>
              <a:rPr lang="en-NZ" dirty="0" smtClean="0"/>
              <a:t>This could be devastating for future generations</a:t>
            </a:r>
          </a:p>
          <a:p>
            <a:r>
              <a:rPr lang="en-NZ" dirty="0" smtClean="0"/>
              <a:t>We need to look after our planet</a:t>
            </a:r>
            <a:r>
              <a:rPr lang="en-NZ" dirty="0"/>
              <a:t> </a:t>
            </a:r>
            <a:r>
              <a:rPr lang="en-NZ" dirty="0" smtClean="0"/>
              <a:t>for our future children</a:t>
            </a:r>
          </a:p>
          <a:p>
            <a:endParaRPr lang="en-NZ" dirty="0" smtClean="0"/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63250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do we do it at Wakaaranga school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We have a bottle green house</a:t>
            </a:r>
          </a:p>
          <a:p>
            <a:r>
              <a:rPr lang="en-NZ" dirty="0" smtClean="0"/>
              <a:t>The senses garden</a:t>
            </a:r>
          </a:p>
          <a:p>
            <a:r>
              <a:rPr lang="en-NZ" dirty="0" smtClean="0"/>
              <a:t>The compost bin</a:t>
            </a:r>
          </a:p>
          <a:p>
            <a:r>
              <a:rPr lang="en-NZ" dirty="0" smtClean="0"/>
              <a:t>The worm farm</a:t>
            </a:r>
          </a:p>
          <a:p>
            <a:r>
              <a:rPr lang="en-NZ" dirty="0" smtClean="0"/>
              <a:t>Recycle milk cartons (made into tiles)</a:t>
            </a:r>
          </a:p>
          <a:p>
            <a:r>
              <a:rPr lang="en-NZ" dirty="0" smtClean="0"/>
              <a:t>Paper and cardboard recycle bin</a:t>
            </a:r>
          </a:p>
          <a:p>
            <a:r>
              <a:rPr lang="en-NZ" dirty="0" smtClean="0"/>
              <a:t>Growing plants with classes</a:t>
            </a:r>
          </a:p>
          <a:p>
            <a:r>
              <a:rPr lang="en-NZ" dirty="0" smtClean="0"/>
              <a:t>Try to recycle more than throw rubbish on the ground or in the bin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611691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NZ" dirty="0"/>
              <a:t>S</a:t>
            </a:r>
            <a:r>
              <a:rPr lang="en-NZ" dirty="0" smtClean="0"/>
              <a:t>tudents of </a:t>
            </a:r>
            <a:r>
              <a:rPr lang="en-NZ" dirty="0"/>
              <a:t>W</a:t>
            </a:r>
            <a:r>
              <a:rPr lang="en-NZ" dirty="0" smtClean="0"/>
              <a:t>akaaranga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591" y="1825625"/>
            <a:ext cx="6722817" cy="4351338"/>
          </a:xfrm>
        </p:spPr>
      </p:pic>
    </p:spTree>
    <p:extLst>
      <p:ext uri="{BB962C8B-B14F-4D97-AF65-F5344CB8AC3E}">
        <p14:creationId xmlns:p14="http://schemas.microsoft.com/office/powerpoint/2010/main" val="70972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76675" y="947350"/>
            <a:ext cx="2507650" cy="823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800" dirty="0" smtClean="0"/>
              <a:t>Bottle green house</a:t>
            </a:r>
            <a:endParaRPr lang="en-NZ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3933" y="3540468"/>
            <a:ext cx="3791465" cy="28435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39176" y="3070139"/>
            <a:ext cx="4328984" cy="32467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737" y="3536803"/>
            <a:ext cx="4428263" cy="332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238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80798" y="3492414"/>
            <a:ext cx="3846384" cy="28847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589" y="-1845"/>
            <a:ext cx="5130971" cy="384822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952" y="3446634"/>
            <a:ext cx="4548488" cy="341136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42394" y="1276865"/>
            <a:ext cx="4892503" cy="8814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800" dirty="0" smtClean="0"/>
              <a:t>Senses garden</a:t>
            </a:r>
            <a:endParaRPr lang="en-NZ" sz="2800" dirty="0"/>
          </a:p>
        </p:txBody>
      </p:sp>
    </p:spTree>
    <p:extLst>
      <p:ext uri="{BB962C8B-B14F-4D97-AF65-F5344CB8AC3E}">
        <p14:creationId xmlns:p14="http://schemas.microsoft.com/office/powerpoint/2010/main" val="2295243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449" y="0"/>
            <a:ext cx="5722551" cy="4291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6386"/>
            <a:ext cx="5708817" cy="42816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66119" y="807307"/>
            <a:ext cx="3945925" cy="741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sz="2400" dirty="0" smtClean="0"/>
              <a:t>Worm farm and compost bin</a:t>
            </a:r>
          </a:p>
        </p:txBody>
      </p:sp>
    </p:spTree>
    <p:extLst>
      <p:ext uri="{BB962C8B-B14F-4D97-AF65-F5344CB8AC3E}">
        <p14:creationId xmlns:p14="http://schemas.microsoft.com/office/powerpoint/2010/main" val="1367508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NZ" dirty="0" smtClean="0"/>
              <a:t>Please we need everyones help to take care of our beautiful planet</a:t>
            </a:r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060" y="1091603"/>
            <a:ext cx="5090160" cy="520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89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2413686"/>
            <a:ext cx="2743200" cy="956233"/>
          </a:xfrm>
        </p:spPr>
        <p:txBody>
          <a:bodyPr/>
          <a:lstStyle/>
          <a:p>
            <a:r>
              <a:rPr lang="en-NZ" dirty="0" smtClean="0"/>
              <a:t>The end</a:t>
            </a:r>
            <a:endParaRPr lang="en-NZ" dirty="0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281734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 smtClean="0"/>
              <a:t>Wakaaraanga reserve how to put</a:t>
            </a:r>
            <a:endParaRPr lang="en-NZ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665" y="3509963"/>
            <a:ext cx="6646670" cy="116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51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</TotalTime>
  <Words>185</Words>
  <Application>Microsoft Office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Learning about sustainability at Wakaaranga primary school</vt:lpstr>
      <vt:lpstr>What does “learning about Sustainability” mean</vt:lpstr>
      <vt:lpstr>How do we do it at Wakaaranga school</vt:lpstr>
      <vt:lpstr>Students of Wakaaranga</vt:lpstr>
      <vt:lpstr>PowerPoint Presentation</vt:lpstr>
      <vt:lpstr>PowerPoint Presentation</vt:lpstr>
      <vt:lpstr>PowerPoint Presentation</vt:lpstr>
      <vt:lpstr>Please we need everyones help to take care of our beautiful planet</vt:lpstr>
      <vt:lpstr>The 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about sustainability at Wakaaranga primary school</dc:title>
  <dc:creator>Teresa Gallagher</dc:creator>
  <cp:lastModifiedBy>Teresa Gallagher</cp:lastModifiedBy>
  <cp:revision>39</cp:revision>
  <dcterms:created xsi:type="dcterms:W3CDTF">2015-09-16T04:10:53Z</dcterms:created>
  <dcterms:modified xsi:type="dcterms:W3CDTF">2015-09-18T23:47:10Z</dcterms:modified>
</cp:coreProperties>
</file>